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73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206EC99-0141-406C-AE4A-E0640F0CEE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138" t="19201" r="53150" b="8001"/>
          <a:stretch/>
        </p:blipFill>
        <p:spPr>
          <a:xfrm>
            <a:off x="1324025" y="949646"/>
            <a:ext cx="4104456" cy="547260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408E050-C741-482F-A43D-B48B1DAFE0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6817" y="1015028"/>
            <a:ext cx="4577966" cy="530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Titre 1">
            <a:extLst>
              <a:ext uri="{FF2B5EF4-FFF2-40B4-BE49-F238E27FC236}">
                <a16:creationId xmlns:a16="http://schemas.microsoft.com/office/drawing/2014/main" id="{47591030-E66F-46AA-ABB2-D7835E07442D}"/>
              </a:ext>
            </a:extLst>
          </p:cNvPr>
          <p:cNvSpPr txBox="1">
            <a:spLocks/>
          </p:cNvSpPr>
          <p:nvPr/>
        </p:nvSpPr>
        <p:spPr>
          <a:xfrm>
            <a:off x="1828230" y="487916"/>
            <a:ext cx="7848872" cy="657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Phrase et intonation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57ECA959-8421-45A5-8D1C-F8726BF92032}"/>
              </a:ext>
            </a:extLst>
          </p:cNvPr>
          <p:cNvSpPr txBox="1">
            <a:spLocks/>
          </p:cNvSpPr>
          <p:nvPr/>
        </p:nvSpPr>
        <p:spPr>
          <a:xfrm>
            <a:off x="1817748" y="1809381"/>
            <a:ext cx="3622925" cy="4223151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Par groupe, chacun choisit une phrase et la lit en mettant le ton.</a:t>
            </a:r>
          </a:p>
          <a:p>
            <a:endParaRPr lang="fr-FR"/>
          </a:p>
          <a:p>
            <a:r>
              <a:rPr lang="fr-FR"/>
              <a:t>Vos camarades devront identifier le type de phrase grâce à votre intonation : </a:t>
            </a:r>
          </a:p>
          <a:p>
            <a:pPr marL="457200" indent="-457200">
              <a:buFontTx/>
              <a:buChar char="-"/>
            </a:pPr>
            <a:r>
              <a:rPr lang="fr-FR"/>
              <a:t>Déclarative</a:t>
            </a:r>
          </a:p>
          <a:p>
            <a:pPr marL="457200" indent="-457200">
              <a:buFontTx/>
              <a:buChar char="-"/>
            </a:pPr>
            <a:r>
              <a:rPr lang="fr-FR"/>
              <a:t>Interrogative</a:t>
            </a:r>
          </a:p>
          <a:p>
            <a:pPr marL="457200" indent="-457200">
              <a:buFontTx/>
              <a:buChar char="-"/>
            </a:pPr>
            <a:r>
              <a:rPr lang="fr-FR"/>
              <a:t>Impérative</a:t>
            </a: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r>
              <a:rPr lang="fr-FR" sz="2300" i="1">
                <a:solidFill>
                  <a:srgbClr val="00B050"/>
                </a:solidFill>
              </a:rPr>
              <a:t>Oral 2 Je mets en voix un texte</a:t>
            </a:r>
          </a:p>
          <a:p>
            <a:r>
              <a:rPr lang="fr-FR" sz="2300" i="1">
                <a:solidFill>
                  <a:srgbClr val="00B050"/>
                </a:solidFill>
              </a:rPr>
              <a:t>G5 Je distingue les 3 types de phrases</a:t>
            </a:r>
            <a:endParaRPr lang="fr-FR" sz="2300" i="1" dirty="0">
              <a:solidFill>
                <a:srgbClr val="00B050"/>
              </a:solidFill>
            </a:endParaRPr>
          </a:p>
        </p:txBody>
      </p:sp>
      <p:pic>
        <p:nvPicPr>
          <p:cNvPr id="12" name="Image 11" descr="Une image contenant tenant, femme&#10;&#10;Description générée automatiquement">
            <a:extLst>
              <a:ext uri="{FF2B5EF4-FFF2-40B4-BE49-F238E27FC236}">
                <a16:creationId xmlns:a16="http://schemas.microsoft.com/office/drawing/2014/main" id="{02EE09C1-5E79-430C-8CAC-D5FA1E6F26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838" y="1400676"/>
            <a:ext cx="4223152" cy="422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F30410D4-0A5F-42FA-BCCF-BDA7A3C944D8}"/>
              </a:ext>
            </a:extLst>
          </p:cNvPr>
          <p:cNvSpPr txBox="1">
            <a:spLocks/>
          </p:cNvSpPr>
          <p:nvPr/>
        </p:nvSpPr>
        <p:spPr>
          <a:xfrm>
            <a:off x="1608981" y="99166"/>
            <a:ext cx="3910957" cy="11789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Jeu Phrase ou pas phrase ?</a:t>
            </a:r>
            <a:endParaRPr lang="fr-FR" sz="2800" b="1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4A07EBEF-E9FB-470B-9C52-6D2FDFF6AB00}"/>
              </a:ext>
            </a:extLst>
          </p:cNvPr>
          <p:cNvSpPr txBox="1">
            <a:spLocks/>
          </p:cNvSpPr>
          <p:nvPr/>
        </p:nvSpPr>
        <p:spPr>
          <a:xfrm>
            <a:off x="1608981" y="1278140"/>
            <a:ext cx="3910957" cy="521473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2000" b="1"/>
          </a:p>
          <a:p>
            <a:r>
              <a:rPr lang="fr-FR" sz="2000"/>
              <a:t>Par groupes de 3 ou 4, jouez au jeu « Phrase ou pas phrase »</a:t>
            </a:r>
          </a:p>
          <a:p>
            <a:endParaRPr lang="fr-FR" sz="2000"/>
          </a:p>
          <a:p>
            <a:endParaRPr lang="fr-FR" sz="5100"/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r>
              <a:rPr lang="fr-FR" sz="2000" i="1">
                <a:solidFill>
                  <a:srgbClr val="00B050"/>
                </a:solidFill>
              </a:rPr>
              <a:t>Oral 3 Je participe à des échanges.</a:t>
            </a:r>
          </a:p>
          <a:p>
            <a:r>
              <a:rPr lang="fr-FR" sz="2000" i="1">
                <a:solidFill>
                  <a:srgbClr val="00B050"/>
                </a:solidFill>
              </a:rPr>
              <a:t>G1 Je sais ce qu’est une phrase</a:t>
            </a:r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179CC77A-BAB7-4B3D-A095-FCB454480DA5}"/>
              </a:ext>
            </a:extLst>
          </p:cNvPr>
          <p:cNvSpPr txBox="1">
            <a:spLocks/>
          </p:cNvSpPr>
          <p:nvPr/>
        </p:nvSpPr>
        <p:spPr>
          <a:xfrm>
            <a:off x="6059271" y="0"/>
            <a:ext cx="3984417" cy="92014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/>
              <a:t>Les virelangues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B8F54257-D028-422D-9AB3-0957FCBC8FE0}"/>
              </a:ext>
            </a:extLst>
          </p:cNvPr>
          <p:cNvSpPr txBox="1">
            <a:spLocks/>
          </p:cNvSpPr>
          <p:nvPr/>
        </p:nvSpPr>
        <p:spPr>
          <a:xfrm>
            <a:off x="6096000" y="949142"/>
            <a:ext cx="3910957" cy="5543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/>
              <a:t>Lire silencieusement les phrases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/>
              <a:t>Par 2, lire à votre camarade l’un des virelangues</a:t>
            </a:r>
          </a:p>
          <a:p>
            <a:endParaRPr lang="fr-FR" sz="2000" dirty="0"/>
          </a:p>
          <a:p>
            <a:endParaRPr lang="fr-FR" sz="51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r>
              <a:rPr lang="fr-FR" sz="2000" i="1" dirty="0">
                <a:solidFill>
                  <a:srgbClr val="00B050"/>
                </a:solidFill>
              </a:rPr>
              <a:t>Oral 3 Je participe à des échanges.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7A353C6-5840-4DA8-8C65-BD5409F7A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554" y="2244404"/>
            <a:ext cx="3008314" cy="143697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0724190-C424-4559-B723-DF0C42D3F1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0251" y="3672230"/>
            <a:ext cx="2977720" cy="15438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BEA39F0-BE3F-48D6-9E33-E92A598924B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0863" t="20207" r="50000" b="16025"/>
          <a:stretch/>
        </p:blipFill>
        <p:spPr>
          <a:xfrm>
            <a:off x="6744074" y="2017199"/>
            <a:ext cx="3024336" cy="372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6332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128</Words>
  <Application>Microsoft Office PowerPoint</Application>
  <PresentationFormat>Grand écran</PresentationFormat>
  <Paragraphs>48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15</cp:revision>
  <dcterms:created xsi:type="dcterms:W3CDTF">2021-07-17T07:25:24Z</dcterms:created>
  <dcterms:modified xsi:type="dcterms:W3CDTF">2021-07-28T09:01:00Z</dcterms:modified>
</cp:coreProperties>
</file>